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83" r:id="rId3"/>
    <p:sldId id="284" r:id="rId4"/>
    <p:sldId id="285" r:id="rId5"/>
    <p:sldId id="286" r:id="rId6"/>
    <p:sldId id="287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8" r:id="rId18"/>
    <p:sldId id="289" r:id="rId19"/>
    <p:sldId id="290" r:id="rId20"/>
    <p:sldId id="291" r:id="rId21"/>
    <p:sldId id="29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92" d="100"/>
          <a:sy n="92" d="100"/>
        </p:scale>
        <p:origin x="90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colas\Documents\GitHub\DensitySorting\15NMSP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colas\Documents\GitHub\DensitySorting\15NMSP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colas\Documents\GitHub\DensitySorting\15NMSP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colas\Documents\GitHub\DensitySorting\15NMSP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Nicolas\Documents\GitHub\DensitySorting\15NMSP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Bulk Density</a:t>
            </a:r>
            <a:r>
              <a:rPr lang="en-US" baseline="0"/>
              <a:t> of Fractions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Sample!$N$6</c:f>
              <c:strCache>
                <c:ptCount val="1"/>
                <c:pt idx="0">
                  <c:v>Bulk</c:v>
                </c:pt>
              </c:strCache>
            </c:strRef>
          </c:tx>
          <c:spPr>
            <a:solidFill>
              <a:schemeClr val="accent1"/>
            </a:solidFill>
            <a:ln w="19050">
              <a:noFill/>
            </a:ln>
            <a:effectLst/>
          </c:spPr>
          <c:invertIfNegative val="0"/>
          <c:cat>
            <c:strRef>
              <c:f>Sample!$M$7:$M$22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Sample!$N$7:$N$22</c:f>
              <c:numCache>
                <c:formatCode>General</c:formatCode>
                <c:ptCount val="16"/>
                <c:pt idx="0" formatCode="0.000">
                  <c:v>0.78819672131147545</c:v>
                </c:pt>
                <c:pt idx="1">
                  <c:v>0.7712820512820513</c:v>
                </c:pt>
                <c:pt idx="2">
                  <c:v>0.76293333333333335</c:v>
                </c:pt>
                <c:pt idx="3">
                  <c:v>0.76675324675324674</c:v>
                </c:pt>
                <c:pt idx="4">
                  <c:v>0.77532467532467531</c:v>
                </c:pt>
                <c:pt idx="5">
                  <c:v>0.81218749999999995</c:v>
                </c:pt>
                <c:pt idx="6">
                  <c:v>0.76435897435897437</c:v>
                </c:pt>
                <c:pt idx="7">
                  <c:v>0.74325000000000008</c:v>
                </c:pt>
                <c:pt idx="8">
                  <c:v>0.69952941176470596</c:v>
                </c:pt>
                <c:pt idx="9">
                  <c:v>0.72341463414634155</c:v>
                </c:pt>
                <c:pt idx="10">
                  <c:v>0.78253164556962029</c:v>
                </c:pt>
                <c:pt idx="11">
                  <c:v>0.7749367088607596</c:v>
                </c:pt>
                <c:pt idx="12">
                  <c:v>0.81729729729729728</c:v>
                </c:pt>
                <c:pt idx="13">
                  <c:v>0.81405405405405407</c:v>
                </c:pt>
                <c:pt idx="14">
                  <c:v>0.77153846153846151</c:v>
                </c:pt>
                <c:pt idx="15">
                  <c:v>0.76589743589743586</c:v>
                </c:pt>
              </c:numCache>
            </c:numRef>
          </c:val>
        </c:ser>
        <c:ser>
          <c:idx val="1"/>
          <c:order val="1"/>
          <c:tx>
            <c:strRef>
              <c:f>Sample!$O$6</c:f>
              <c:strCache>
                <c:ptCount val="1"/>
                <c:pt idx="0">
                  <c:v>Light</c:v>
                </c:pt>
              </c:strCache>
            </c:strRef>
          </c:tx>
          <c:spPr>
            <a:solidFill>
              <a:schemeClr val="accent2"/>
            </a:solidFill>
            <a:ln w="19050">
              <a:noFill/>
            </a:ln>
            <a:effectLst/>
          </c:spPr>
          <c:invertIfNegative val="0"/>
          <c:cat>
            <c:strRef>
              <c:f>Sample!$M$7:$M$22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Sample!$O$7:$O$22</c:f>
              <c:numCache>
                <c:formatCode>General</c:formatCode>
                <c:ptCount val="16"/>
                <c:pt idx="0">
                  <c:v>0.4375</c:v>
                </c:pt>
                <c:pt idx="1">
                  <c:v>0.24833333333333332</c:v>
                </c:pt>
                <c:pt idx="2">
                  <c:v>0.39491525423728813</c:v>
                </c:pt>
                <c:pt idx="3">
                  <c:v>0.43965517241379309</c:v>
                </c:pt>
                <c:pt idx="4">
                  <c:v>0.47666666666666663</c:v>
                </c:pt>
                <c:pt idx="5">
                  <c:v>0.28433333333333333</c:v>
                </c:pt>
                <c:pt idx="6">
                  <c:v>0.52894736842105261</c:v>
                </c:pt>
                <c:pt idx="7">
                  <c:v>0.61707317073170731</c:v>
                </c:pt>
                <c:pt idx="8">
                  <c:v>0.43275862068965515</c:v>
                </c:pt>
                <c:pt idx="9">
                  <c:v>0.34875</c:v>
                </c:pt>
                <c:pt idx="10">
                  <c:v>0.57321428571428579</c:v>
                </c:pt>
                <c:pt idx="11">
                  <c:v>0.54800000000000004</c:v>
                </c:pt>
                <c:pt idx="12">
                  <c:v>0.65882352941176481</c:v>
                </c:pt>
                <c:pt idx="13">
                  <c:v>0.64722222222222225</c:v>
                </c:pt>
                <c:pt idx="14">
                  <c:v>0.67999999999999994</c:v>
                </c:pt>
                <c:pt idx="15">
                  <c:v>0.38</c:v>
                </c:pt>
              </c:numCache>
            </c:numRef>
          </c:val>
        </c:ser>
        <c:ser>
          <c:idx val="2"/>
          <c:order val="2"/>
          <c:tx>
            <c:strRef>
              <c:f>Sample!$P$6</c:f>
              <c:strCache>
                <c:ptCount val="1"/>
                <c:pt idx="0">
                  <c:v>Med</c:v>
                </c:pt>
              </c:strCache>
            </c:strRef>
          </c:tx>
          <c:spPr>
            <a:solidFill>
              <a:schemeClr val="accent3"/>
            </a:solidFill>
            <a:ln w="19050">
              <a:noFill/>
            </a:ln>
            <a:effectLst/>
          </c:spPr>
          <c:invertIfNegative val="0"/>
          <c:cat>
            <c:strRef>
              <c:f>Sample!$M$7:$M$22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Sample!$P$7:$P$22</c:f>
              <c:numCache>
                <c:formatCode>General</c:formatCode>
                <c:ptCount val="16"/>
                <c:pt idx="0">
                  <c:v>0.57272727272727275</c:v>
                </c:pt>
                <c:pt idx="1">
                  <c:v>0.58307692307692305</c:v>
                </c:pt>
                <c:pt idx="2">
                  <c:v>0.63291139240506322</c:v>
                </c:pt>
                <c:pt idx="3">
                  <c:v>0.60733333333333328</c:v>
                </c:pt>
                <c:pt idx="4">
                  <c:v>0.49111111111111111</c:v>
                </c:pt>
                <c:pt idx="5">
                  <c:v>0.56909090909090909</c:v>
                </c:pt>
                <c:pt idx="6">
                  <c:v>0.66</c:v>
                </c:pt>
                <c:pt idx="7">
                  <c:v>0.70307692307692315</c:v>
                </c:pt>
                <c:pt idx="8">
                  <c:v>0.61341463414634145</c:v>
                </c:pt>
                <c:pt idx="9">
                  <c:v>0.64680851063829781</c:v>
                </c:pt>
                <c:pt idx="10">
                  <c:v>0.62972972972972974</c:v>
                </c:pt>
                <c:pt idx="11">
                  <c:v>0.64533333333333331</c:v>
                </c:pt>
                <c:pt idx="12">
                  <c:v>0.68918918918918914</c:v>
                </c:pt>
                <c:pt idx="13">
                  <c:v>0.68888888888888888</c:v>
                </c:pt>
                <c:pt idx="14">
                  <c:v>0.63428571428571423</c:v>
                </c:pt>
                <c:pt idx="15">
                  <c:v>0.65983606557377061</c:v>
                </c:pt>
              </c:numCache>
            </c:numRef>
          </c:val>
        </c:ser>
        <c:ser>
          <c:idx val="3"/>
          <c:order val="3"/>
          <c:tx>
            <c:strRef>
              <c:f>Sample!$Q$6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4"/>
            </a:solidFill>
            <a:ln w="19050">
              <a:noFill/>
            </a:ln>
            <a:effectLst/>
          </c:spPr>
          <c:invertIfNegative val="0"/>
          <c:cat>
            <c:strRef>
              <c:f>Sample!$M$7:$M$22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Sample!$Q$7:$Q$22</c:f>
              <c:numCache>
                <c:formatCode>General</c:formatCode>
                <c:ptCount val="16"/>
                <c:pt idx="0">
                  <c:v>0.79661016949152541</c:v>
                </c:pt>
                <c:pt idx="1">
                  <c:v>0.78666666666666663</c:v>
                </c:pt>
                <c:pt idx="2">
                  <c:v>0.77777777777777779</c:v>
                </c:pt>
                <c:pt idx="3">
                  <c:v>0.77322404371584696</c:v>
                </c:pt>
                <c:pt idx="4">
                  <c:v>0.78648648648648645</c:v>
                </c:pt>
                <c:pt idx="5">
                  <c:v>0.8126984126984127</c:v>
                </c:pt>
                <c:pt idx="6">
                  <c:v>0.77134986225895319</c:v>
                </c:pt>
                <c:pt idx="7">
                  <c:v>0.75454545454545452</c:v>
                </c:pt>
                <c:pt idx="8">
                  <c:v>0.73333333333333328</c:v>
                </c:pt>
                <c:pt idx="9">
                  <c:v>0.74431818181818177</c:v>
                </c:pt>
                <c:pt idx="10">
                  <c:v>0.78514588859416445</c:v>
                </c:pt>
                <c:pt idx="11">
                  <c:v>0.77631578947368418</c:v>
                </c:pt>
                <c:pt idx="12">
                  <c:v>0.82670454545454541</c:v>
                </c:pt>
                <c:pt idx="13">
                  <c:v>0.82</c:v>
                </c:pt>
                <c:pt idx="14">
                  <c:v>0.77837837837837842</c:v>
                </c:pt>
                <c:pt idx="15">
                  <c:v>0.78055555555555556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28056144"/>
        <c:axId val="-228050704"/>
      </c:barChart>
      <c:catAx>
        <c:axId val="-22805614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28050704"/>
        <c:crosses val="autoZero"/>
        <c:auto val="1"/>
        <c:lblAlgn val="ctr"/>
        <c:lblOffset val="100"/>
        <c:noMultiLvlLbl val="0"/>
      </c:catAx>
      <c:valAx>
        <c:axId val="-228050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Bulk Density (g/mL)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28056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Proportion of Fractions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Separation!$P$6</c:f>
              <c:strCache>
                <c:ptCount val="1"/>
                <c:pt idx="0">
                  <c:v>Light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Separation!$O$7:$O$22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Separation!$P$7:$P$22</c:f>
              <c:numCache>
                <c:formatCode>General</c:formatCode>
                <c:ptCount val="16"/>
                <c:pt idx="0">
                  <c:v>0.72947061275531466</c:v>
                </c:pt>
                <c:pt idx="1">
                  <c:v>0.49620354335953115</c:v>
                </c:pt>
                <c:pt idx="2">
                  <c:v>0.81659832474678451</c:v>
                </c:pt>
                <c:pt idx="3">
                  <c:v>0.8654041946650376</c:v>
                </c:pt>
                <c:pt idx="4">
                  <c:v>0.95883062893925186</c:v>
                </c:pt>
                <c:pt idx="5">
                  <c:v>0.32809837566302408</c:v>
                </c:pt>
                <c:pt idx="6">
                  <c:v>0.67334427657364904</c:v>
                </c:pt>
                <c:pt idx="7">
                  <c:v>0.85119267907008034</c:v>
                </c:pt>
                <c:pt idx="8">
                  <c:v>1.6884165209202204</c:v>
                </c:pt>
                <c:pt idx="9">
                  <c:v>0.9451539686303736</c:v>
                </c:pt>
                <c:pt idx="10">
                  <c:v>1.0404174634557417</c:v>
                </c:pt>
                <c:pt idx="11">
                  <c:v>0.4476392746283287</c:v>
                </c:pt>
                <c:pt idx="12">
                  <c:v>0.37046837787774545</c:v>
                </c:pt>
                <c:pt idx="13">
                  <c:v>0.77221356842209921</c:v>
                </c:pt>
                <c:pt idx="14">
                  <c:v>0.56515957446808507</c:v>
                </c:pt>
                <c:pt idx="15">
                  <c:v>0.50900810394481277</c:v>
                </c:pt>
              </c:numCache>
            </c:numRef>
          </c:val>
        </c:ser>
        <c:ser>
          <c:idx val="1"/>
          <c:order val="1"/>
          <c:tx>
            <c:strRef>
              <c:f>Separation!$Q$6</c:f>
              <c:strCache>
                <c:ptCount val="1"/>
                <c:pt idx="0">
                  <c:v>Medium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Separation!$O$7:$O$22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Separation!$Q$7:$Q$22</c:f>
              <c:numCache>
                <c:formatCode>General</c:formatCode>
                <c:ptCount val="16"/>
                <c:pt idx="0">
                  <c:v>1.3130471029595663</c:v>
                </c:pt>
                <c:pt idx="1">
                  <c:v>1.2621553216997472</c:v>
                </c:pt>
                <c:pt idx="2">
                  <c:v>3.5047138401149551</c:v>
                </c:pt>
                <c:pt idx="3">
                  <c:v>3.0916989072150951</c:v>
                </c:pt>
                <c:pt idx="4">
                  <c:v>1.4818291538152073</c:v>
                </c:pt>
                <c:pt idx="5">
                  <c:v>1.2039248720108622</c:v>
                </c:pt>
                <c:pt idx="6">
                  <c:v>5.5274530166493587</c:v>
                </c:pt>
                <c:pt idx="7">
                  <c:v>15.375298590317263</c:v>
                </c:pt>
                <c:pt idx="8">
                  <c:v>16.917799004439658</c:v>
                </c:pt>
                <c:pt idx="9">
                  <c:v>10.29845184457468</c:v>
                </c:pt>
                <c:pt idx="10">
                  <c:v>3.0207759375101291</c:v>
                </c:pt>
                <c:pt idx="11">
                  <c:v>3.1628818820454172</c:v>
                </c:pt>
                <c:pt idx="12">
                  <c:v>3.3739084413866105</c:v>
                </c:pt>
                <c:pt idx="13">
                  <c:v>4.1096344413879962</c:v>
                </c:pt>
                <c:pt idx="14">
                  <c:v>3.6901595744680846</c:v>
                </c:pt>
                <c:pt idx="15">
                  <c:v>5.3914674167838728</c:v>
                </c:pt>
              </c:numCache>
            </c:numRef>
          </c:val>
        </c:ser>
        <c:ser>
          <c:idx val="2"/>
          <c:order val="2"/>
          <c:tx>
            <c:strRef>
              <c:f>Separation!$R$6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Separation!$O$7:$O$22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 </c:v>
                </c:pt>
                <c:pt idx="7">
                  <c:v>Sort 57 </c:v>
                </c:pt>
                <c:pt idx="8">
                  <c:v>Sort 55 </c:v>
                </c:pt>
                <c:pt idx="9">
                  <c:v>Unsort </c:v>
                </c:pt>
                <c:pt idx="10">
                  <c:v>RXS non </c:v>
                </c:pt>
                <c:pt idx="11">
                  <c:v>RXS inoc </c:v>
                </c:pt>
                <c:pt idx="12">
                  <c:v>RXR inoc </c:v>
                </c:pt>
                <c:pt idx="13">
                  <c:v>RXR non </c:v>
                </c:pt>
                <c:pt idx="14">
                  <c:v>SXS inoc </c:v>
                </c:pt>
                <c:pt idx="15">
                  <c:v>SXS non </c:v>
                </c:pt>
              </c:strCache>
            </c:strRef>
          </c:cat>
          <c:val>
            <c:numRef>
              <c:f>Separation!$R$7:$R$22</c:f>
              <c:numCache>
                <c:formatCode>General</c:formatCode>
                <c:ptCount val="16"/>
                <c:pt idx="0">
                  <c:v>97.957482284285106</c:v>
                </c:pt>
                <c:pt idx="1">
                  <c:v>98.241641134940721</c:v>
                </c:pt>
                <c:pt idx="2">
                  <c:v>95.678687835138263</c:v>
                </c:pt>
                <c:pt idx="3">
                  <c:v>96.042896898119849</c:v>
                </c:pt>
                <c:pt idx="4">
                  <c:v>97.559340217245548</c:v>
                </c:pt>
                <c:pt idx="5">
                  <c:v>98.467976752326109</c:v>
                </c:pt>
                <c:pt idx="6">
                  <c:v>93.799202706776995</c:v>
                </c:pt>
                <c:pt idx="7">
                  <c:v>83.773508730612662</c:v>
                </c:pt>
                <c:pt idx="8">
                  <c:v>81.393784474640114</c:v>
                </c:pt>
                <c:pt idx="9">
                  <c:v>88.75639418679495</c:v>
                </c:pt>
                <c:pt idx="10">
                  <c:v>95.938806599034137</c:v>
                </c:pt>
                <c:pt idx="11">
                  <c:v>96.389478843326245</c:v>
                </c:pt>
                <c:pt idx="12">
                  <c:v>96.255623180735654</c:v>
                </c:pt>
                <c:pt idx="13">
                  <c:v>95.118151990189901</c:v>
                </c:pt>
                <c:pt idx="14">
                  <c:v>95.744680851063819</c:v>
                </c:pt>
                <c:pt idx="15">
                  <c:v>94.099524479271309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28054512"/>
        <c:axId val="-228061040"/>
      </c:barChart>
      <c:catAx>
        <c:axId val="-228054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28061040"/>
        <c:crosses val="autoZero"/>
        <c:auto val="1"/>
        <c:lblAlgn val="ctr"/>
        <c:lblOffset val="100"/>
        <c:noMultiLvlLbl val="0"/>
      </c:catAx>
      <c:valAx>
        <c:axId val="-228061040"/>
        <c:scaling>
          <c:orientation val="minMax"/>
          <c:max val="1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Proportion (%)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280545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AF of Fractions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Measurement!$K$6</c:f>
              <c:strCache>
                <c:ptCount val="1"/>
                <c:pt idx="0">
                  <c:v>Light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Measurement!$J$7:$J$22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</c:v>
                </c:pt>
                <c:pt idx="7">
                  <c:v>Sort 57</c:v>
                </c:pt>
                <c:pt idx="8">
                  <c:v>Sort 55</c:v>
                </c:pt>
                <c:pt idx="9">
                  <c:v>Unsort</c:v>
                </c:pt>
                <c:pt idx="10">
                  <c:v>RXS non</c:v>
                </c:pt>
                <c:pt idx="11">
                  <c:v>RXS inoc</c:v>
                </c:pt>
                <c:pt idx="12">
                  <c:v>RXR inoc</c:v>
                </c:pt>
                <c:pt idx="13">
                  <c:v>RXR non</c:v>
                </c:pt>
                <c:pt idx="14">
                  <c:v>SXS inoc</c:v>
                </c:pt>
                <c:pt idx="15">
                  <c:v>SXS non</c:v>
                </c:pt>
              </c:strCache>
            </c:strRef>
          </c:cat>
          <c:val>
            <c:numRef>
              <c:f>Measurement!$K$7:$K$22</c:f>
              <c:numCache>
                <c:formatCode>0.000</c:formatCode>
                <c:ptCount val="16"/>
                <c:pt idx="0">
                  <c:v>3280.904</c:v>
                </c:pt>
                <c:pt idx="1">
                  <c:v>3512.5929999999998</c:v>
                </c:pt>
                <c:pt idx="2">
                  <c:v>4096.3140000000003</c:v>
                </c:pt>
                <c:pt idx="3">
                  <c:v>3695.5940000000001</c:v>
                </c:pt>
                <c:pt idx="4">
                  <c:v>3952.4319999999998</c:v>
                </c:pt>
                <c:pt idx="5">
                  <c:v>3633.0630000000001</c:v>
                </c:pt>
                <c:pt idx="6">
                  <c:v>259.21600000000001</c:v>
                </c:pt>
                <c:pt idx="7">
                  <c:v>28.46</c:v>
                </c:pt>
                <c:pt idx="8">
                  <c:v>2969.16</c:v>
                </c:pt>
                <c:pt idx="9">
                  <c:v>4138.8860000000004</c:v>
                </c:pt>
                <c:pt idx="10">
                  <c:v>3366.105</c:v>
                </c:pt>
                <c:pt idx="11">
                  <c:v>129.79559602649005</c:v>
                </c:pt>
                <c:pt idx="12">
                  <c:v>120.20399999999999</c:v>
                </c:pt>
                <c:pt idx="13">
                  <c:v>2563.0540000000001</c:v>
                </c:pt>
                <c:pt idx="14">
                  <c:v>3521.002</c:v>
                </c:pt>
                <c:pt idx="15">
                  <c:v>382.72898496240589</c:v>
                </c:pt>
              </c:numCache>
            </c:numRef>
          </c:val>
        </c:ser>
        <c:ser>
          <c:idx val="1"/>
          <c:order val="1"/>
          <c:tx>
            <c:strRef>
              <c:f>Measurement!$L$6</c:f>
              <c:strCache>
                <c:ptCount val="1"/>
                <c:pt idx="0">
                  <c:v>Med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Measurement!$J$7:$J$22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</c:v>
                </c:pt>
                <c:pt idx="7">
                  <c:v>Sort 57</c:v>
                </c:pt>
                <c:pt idx="8">
                  <c:v>Sort 55</c:v>
                </c:pt>
                <c:pt idx="9">
                  <c:v>Unsort</c:v>
                </c:pt>
                <c:pt idx="10">
                  <c:v>RXS non</c:v>
                </c:pt>
                <c:pt idx="11">
                  <c:v>RXS inoc</c:v>
                </c:pt>
                <c:pt idx="12">
                  <c:v>RXR inoc</c:v>
                </c:pt>
                <c:pt idx="13">
                  <c:v>RXR non</c:v>
                </c:pt>
                <c:pt idx="14">
                  <c:v>SXS inoc</c:v>
                </c:pt>
                <c:pt idx="15">
                  <c:v>SXS non</c:v>
                </c:pt>
              </c:strCache>
            </c:strRef>
          </c:cat>
          <c:val>
            <c:numRef>
              <c:f>Measurement!$L$7:$L$22</c:f>
              <c:numCache>
                <c:formatCode>0.000</c:formatCode>
                <c:ptCount val="16"/>
                <c:pt idx="0">
                  <c:v>3430.0920000000001</c:v>
                </c:pt>
                <c:pt idx="1">
                  <c:v>3750.47</c:v>
                </c:pt>
                <c:pt idx="2">
                  <c:v>4226.08</c:v>
                </c:pt>
                <c:pt idx="3">
                  <c:v>247.953</c:v>
                </c:pt>
                <c:pt idx="4">
                  <c:v>3504.2139999999999</c:v>
                </c:pt>
                <c:pt idx="5">
                  <c:v>1566.01</c:v>
                </c:pt>
                <c:pt idx="6">
                  <c:v>104.47499999999999</c:v>
                </c:pt>
                <c:pt idx="7">
                  <c:v>14.41392340653449</c:v>
                </c:pt>
                <c:pt idx="8">
                  <c:v>3615.4839999999999</c:v>
                </c:pt>
                <c:pt idx="9">
                  <c:v>3825.5450000000001</c:v>
                </c:pt>
                <c:pt idx="10">
                  <c:v>3732.0439999999999</c:v>
                </c:pt>
                <c:pt idx="11">
                  <c:v>20.769156266955946</c:v>
                </c:pt>
                <c:pt idx="12">
                  <c:v>305.0421</c:v>
                </c:pt>
                <c:pt idx="13">
                  <c:v>3438.2139999999999</c:v>
                </c:pt>
                <c:pt idx="14">
                  <c:v>3704.6559999999999</c:v>
                </c:pt>
                <c:pt idx="15">
                  <c:v>44.378177942012442</c:v>
                </c:pt>
              </c:numCache>
            </c:numRef>
          </c:val>
        </c:ser>
        <c:ser>
          <c:idx val="2"/>
          <c:order val="2"/>
          <c:tx>
            <c:strRef>
              <c:f>Measurement!$M$6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Measurement!$J$7:$J$22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</c:v>
                </c:pt>
                <c:pt idx="7">
                  <c:v>Sort 57</c:v>
                </c:pt>
                <c:pt idx="8">
                  <c:v>Sort 55</c:v>
                </c:pt>
                <c:pt idx="9">
                  <c:v>Unsort</c:v>
                </c:pt>
                <c:pt idx="10">
                  <c:v>RXS non</c:v>
                </c:pt>
                <c:pt idx="11">
                  <c:v>RXS inoc</c:v>
                </c:pt>
                <c:pt idx="12">
                  <c:v>RXR inoc</c:v>
                </c:pt>
                <c:pt idx="13">
                  <c:v>RXR non</c:v>
                </c:pt>
                <c:pt idx="14">
                  <c:v>SXS inoc</c:v>
                </c:pt>
                <c:pt idx="15">
                  <c:v>SXS non</c:v>
                </c:pt>
              </c:strCache>
            </c:strRef>
          </c:cat>
          <c:val>
            <c:numRef>
              <c:f>Measurement!$M$7:$M$22</c:f>
              <c:numCache>
                <c:formatCode>0.000</c:formatCode>
                <c:ptCount val="16"/>
                <c:pt idx="0">
                  <c:v>98.715402010050113</c:v>
                </c:pt>
                <c:pt idx="1">
                  <c:v>0</c:v>
                </c:pt>
                <c:pt idx="2">
                  <c:v>86.747853628536205</c:v>
                </c:pt>
                <c:pt idx="3">
                  <c:v>97.280989974937256</c:v>
                </c:pt>
                <c:pt idx="4">
                  <c:v>3912.7249999999999</c:v>
                </c:pt>
                <c:pt idx="5">
                  <c:v>0</c:v>
                </c:pt>
                <c:pt idx="6">
                  <c:v>356.61599999999999</c:v>
                </c:pt>
                <c:pt idx="7">
                  <c:v>28.396019283746554</c:v>
                </c:pt>
                <c:pt idx="8">
                  <c:v>3421.998</c:v>
                </c:pt>
                <c:pt idx="9">
                  <c:v>3778.3629999999998</c:v>
                </c:pt>
                <c:pt idx="10">
                  <c:v>69.382616209773488</c:v>
                </c:pt>
                <c:pt idx="11">
                  <c:v>136.666312793034</c:v>
                </c:pt>
                <c:pt idx="12">
                  <c:v>242.13519638648862</c:v>
                </c:pt>
                <c:pt idx="13">
                  <c:v>21.037551574375613</c:v>
                </c:pt>
                <c:pt idx="14">
                  <c:v>33.424510294936027</c:v>
                </c:pt>
                <c:pt idx="15">
                  <c:v>37.979609769792155</c:v>
                </c:pt>
              </c:numCache>
            </c:numRef>
          </c:val>
        </c:ser>
        <c:ser>
          <c:idx val="3"/>
          <c:order val="3"/>
          <c:tx>
            <c:strRef>
              <c:f>Measurement!$N$6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Measurement!$J$7:$J$22</c:f>
              <c:strCache>
                <c:ptCount val="16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Sort 59.5</c:v>
                </c:pt>
                <c:pt idx="7">
                  <c:v>Sort 57</c:v>
                </c:pt>
                <c:pt idx="8">
                  <c:v>Sort 55</c:v>
                </c:pt>
                <c:pt idx="9">
                  <c:v>Unsort</c:v>
                </c:pt>
                <c:pt idx="10">
                  <c:v>RXS non</c:v>
                </c:pt>
                <c:pt idx="11">
                  <c:v>RXS inoc</c:v>
                </c:pt>
                <c:pt idx="12">
                  <c:v>RXR inoc</c:v>
                </c:pt>
                <c:pt idx="13">
                  <c:v>RXR non</c:v>
                </c:pt>
                <c:pt idx="14">
                  <c:v>SXS inoc</c:v>
                </c:pt>
                <c:pt idx="15">
                  <c:v>SXS non</c:v>
                </c:pt>
              </c:strCache>
            </c:strRef>
          </c:cat>
          <c:val>
            <c:numRef>
              <c:f>Measurement!$N$7:$N$22</c:f>
              <c:numCache>
                <c:formatCode>0.000</c:formatCode>
                <c:ptCount val="16"/>
                <c:pt idx="0">
                  <c:v>72.310704014379823</c:v>
                </c:pt>
                <c:pt idx="1">
                  <c:v>0</c:v>
                </c:pt>
                <c:pt idx="2">
                  <c:v>150.03318617385338</c:v>
                </c:pt>
                <c:pt idx="3">
                  <c:v>157.81258142758139</c:v>
                </c:pt>
                <c:pt idx="4">
                  <c:v>4226.08</c:v>
                </c:pt>
                <c:pt idx="5">
                  <c:v>0</c:v>
                </c:pt>
                <c:pt idx="6">
                  <c:v>134.815</c:v>
                </c:pt>
                <c:pt idx="7">
                  <c:v>81.625706886045009</c:v>
                </c:pt>
                <c:pt idx="8">
                  <c:v>805.98599999999999</c:v>
                </c:pt>
                <c:pt idx="9">
                  <c:v>3624.2579999999998</c:v>
                </c:pt>
                <c:pt idx="10">
                  <c:v>0</c:v>
                </c:pt>
                <c:pt idx="11">
                  <c:v>127.40742744063311</c:v>
                </c:pt>
                <c:pt idx="12">
                  <c:v>193.40549780380661</c:v>
                </c:pt>
                <c:pt idx="13">
                  <c:v>0.69525507548142684</c:v>
                </c:pt>
                <c:pt idx="14">
                  <c:v>57.977765460910113</c:v>
                </c:pt>
                <c:pt idx="15">
                  <c:v>44.378177942012442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77504768"/>
        <c:axId val="-2077508032"/>
      </c:barChart>
      <c:catAx>
        <c:axId val="-2077504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7508032"/>
        <c:crosses val="autoZero"/>
        <c:auto val="1"/>
        <c:lblAlgn val="ctr"/>
        <c:lblOffset val="100"/>
        <c:noMultiLvlLbl val="0"/>
      </c:catAx>
      <c:valAx>
        <c:axId val="-2077508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AF (ppb)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7504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AF of Fractions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Measurement!$K$6</c:f>
              <c:strCache>
                <c:ptCount val="1"/>
                <c:pt idx="0">
                  <c:v>Light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Measurement!$J$7:$J$22</c15:sqref>
                  </c15:fullRef>
                </c:ext>
              </c:extLst>
              <c:f>(Measurement!$J$7:$J$12,Measurement!$J$17:$J$22)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</c:v>
                </c:pt>
                <c:pt idx="7">
                  <c:v>RXS inoc</c:v>
                </c:pt>
                <c:pt idx="8">
                  <c:v>RXR inoc</c:v>
                </c:pt>
                <c:pt idx="9">
                  <c:v>RXR non</c:v>
                </c:pt>
                <c:pt idx="10">
                  <c:v>SXS inoc</c:v>
                </c:pt>
                <c:pt idx="11">
                  <c:v>SXS non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Measurement!$K$7:$K$22</c15:sqref>
                  </c15:fullRef>
                </c:ext>
              </c:extLst>
              <c:f>(Measurement!$K$7:$K$12,Measurement!$K$17:$K$22)</c:f>
              <c:numCache>
                <c:formatCode>0.000</c:formatCode>
                <c:ptCount val="12"/>
                <c:pt idx="0">
                  <c:v>3280.904</c:v>
                </c:pt>
                <c:pt idx="1">
                  <c:v>3512.5929999999998</c:v>
                </c:pt>
                <c:pt idx="2">
                  <c:v>4096.3140000000003</c:v>
                </c:pt>
                <c:pt idx="3">
                  <c:v>3695.5940000000001</c:v>
                </c:pt>
                <c:pt idx="4">
                  <c:v>3952.4319999999998</c:v>
                </c:pt>
                <c:pt idx="5">
                  <c:v>3633.0630000000001</c:v>
                </c:pt>
                <c:pt idx="6">
                  <c:v>3366.105</c:v>
                </c:pt>
                <c:pt idx="7">
                  <c:v>129.79559602649005</c:v>
                </c:pt>
                <c:pt idx="8">
                  <c:v>120.20399999999999</c:v>
                </c:pt>
                <c:pt idx="9">
                  <c:v>2563.0540000000001</c:v>
                </c:pt>
                <c:pt idx="10">
                  <c:v>3521.002</c:v>
                </c:pt>
                <c:pt idx="11">
                  <c:v>382.72898496240589</c:v>
                </c:pt>
              </c:numCache>
            </c:numRef>
          </c:val>
        </c:ser>
        <c:ser>
          <c:idx val="1"/>
          <c:order val="1"/>
          <c:tx>
            <c:strRef>
              <c:f>Measurement!$L$6</c:f>
              <c:strCache>
                <c:ptCount val="1"/>
                <c:pt idx="0">
                  <c:v>Med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Measurement!$J$7:$J$22</c15:sqref>
                  </c15:fullRef>
                </c:ext>
              </c:extLst>
              <c:f>(Measurement!$J$7:$J$12,Measurement!$J$17:$J$22)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</c:v>
                </c:pt>
                <c:pt idx="7">
                  <c:v>RXS inoc</c:v>
                </c:pt>
                <c:pt idx="8">
                  <c:v>RXR inoc</c:v>
                </c:pt>
                <c:pt idx="9">
                  <c:v>RXR non</c:v>
                </c:pt>
                <c:pt idx="10">
                  <c:v>SXS inoc</c:v>
                </c:pt>
                <c:pt idx="11">
                  <c:v>SXS non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Measurement!$L$7:$L$22</c15:sqref>
                  </c15:fullRef>
                </c:ext>
              </c:extLst>
              <c:f>(Measurement!$L$7:$L$12,Measurement!$L$17:$L$22)</c:f>
              <c:numCache>
                <c:formatCode>0.000</c:formatCode>
                <c:ptCount val="12"/>
                <c:pt idx="0">
                  <c:v>3430.0920000000001</c:v>
                </c:pt>
                <c:pt idx="1">
                  <c:v>3750.47</c:v>
                </c:pt>
                <c:pt idx="2">
                  <c:v>4226.08</c:v>
                </c:pt>
                <c:pt idx="3">
                  <c:v>247.953</c:v>
                </c:pt>
                <c:pt idx="4">
                  <c:v>3504.2139999999999</c:v>
                </c:pt>
                <c:pt idx="5">
                  <c:v>1566.01</c:v>
                </c:pt>
                <c:pt idx="6">
                  <c:v>3732.0439999999999</c:v>
                </c:pt>
                <c:pt idx="7">
                  <c:v>20.769156266955946</c:v>
                </c:pt>
                <c:pt idx="8">
                  <c:v>305.0421</c:v>
                </c:pt>
                <c:pt idx="9">
                  <c:v>3438.2139999999999</c:v>
                </c:pt>
                <c:pt idx="10">
                  <c:v>3704.6559999999999</c:v>
                </c:pt>
                <c:pt idx="11">
                  <c:v>44.378177942012442</c:v>
                </c:pt>
              </c:numCache>
            </c:numRef>
          </c:val>
        </c:ser>
        <c:ser>
          <c:idx val="2"/>
          <c:order val="2"/>
          <c:tx>
            <c:strRef>
              <c:f>Measurement!$M$6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Measurement!$J$7:$J$22</c15:sqref>
                  </c15:fullRef>
                </c:ext>
              </c:extLst>
              <c:f>(Measurement!$J$7:$J$12,Measurement!$J$17:$J$22)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</c:v>
                </c:pt>
                <c:pt idx="7">
                  <c:v>RXS inoc</c:v>
                </c:pt>
                <c:pt idx="8">
                  <c:v>RXR inoc</c:v>
                </c:pt>
                <c:pt idx="9">
                  <c:v>RXR non</c:v>
                </c:pt>
                <c:pt idx="10">
                  <c:v>SXS inoc</c:v>
                </c:pt>
                <c:pt idx="11">
                  <c:v>SXS non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Measurement!$M$7:$M$22</c15:sqref>
                  </c15:fullRef>
                </c:ext>
              </c:extLst>
              <c:f>(Measurement!$M$7:$M$12,Measurement!$M$17:$M$22)</c:f>
              <c:numCache>
                <c:formatCode>0.000</c:formatCode>
                <c:ptCount val="12"/>
                <c:pt idx="0">
                  <c:v>98.715402010050113</c:v>
                </c:pt>
                <c:pt idx="1">
                  <c:v>0</c:v>
                </c:pt>
                <c:pt idx="2">
                  <c:v>86.747853628536205</c:v>
                </c:pt>
                <c:pt idx="3">
                  <c:v>97.280989974937256</c:v>
                </c:pt>
                <c:pt idx="4">
                  <c:v>3912.7249999999999</c:v>
                </c:pt>
                <c:pt idx="5">
                  <c:v>0</c:v>
                </c:pt>
                <c:pt idx="6">
                  <c:v>69.382616209773488</c:v>
                </c:pt>
                <c:pt idx="7">
                  <c:v>136.666312793034</c:v>
                </c:pt>
                <c:pt idx="8">
                  <c:v>242.13519638648862</c:v>
                </c:pt>
                <c:pt idx="9">
                  <c:v>21.037551574375613</c:v>
                </c:pt>
                <c:pt idx="10">
                  <c:v>33.424510294936027</c:v>
                </c:pt>
                <c:pt idx="11">
                  <c:v>37.979609769792155</c:v>
                </c:pt>
              </c:numCache>
            </c:numRef>
          </c:val>
        </c:ser>
        <c:ser>
          <c:idx val="3"/>
          <c:order val="3"/>
          <c:tx>
            <c:strRef>
              <c:f>Measurement!$N$6</c:f>
              <c:strCache>
                <c:ptCount val="1"/>
                <c:pt idx="0">
                  <c:v>Heavy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extLst>
                <c:ext xmlns:c15="http://schemas.microsoft.com/office/drawing/2012/chart" uri="{02D57815-91ED-43cb-92C2-25804820EDAC}">
                  <c15:fullRef>
                    <c15:sqref>Measurement!$J$7:$J$22</c15:sqref>
                  </c15:fullRef>
                </c:ext>
              </c:extLst>
              <c:f>(Measurement!$J$7:$J$12,Measurement!$J$17:$J$22)</c:f>
              <c:strCache>
                <c:ptCount val="12"/>
                <c:pt idx="0">
                  <c:v>074</c:v>
                </c:pt>
                <c:pt idx="1">
                  <c:v>036</c:v>
                </c:pt>
                <c:pt idx="2">
                  <c:v>024</c:v>
                </c:pt>
                <c:pt idx="3">
                  <c:v>073</c:v>
                </c:pt>
                <c:pt idx="4">
                  <c:v>060</c:v>
                </c:pt>
                <c:pt idx="5">
                  <c:v>090</c:v>
                </c:pt>
                <c:pt idx="6">
                  <c:v>RXS non</c:v>
                </c:pt>
                <c:pt idx="7">
                  <c:v>RXS inoc</c:v>
                </c:pt>
                <c:pt idx="8">
                  <c:v>RXR inoc</c:v>
                </c:pt>
                <c:pt idx="9">
                  <c:v>RXR non</c:v>
                </c:pt>
                <c:pt idx="10">
                  <c:v>SXS inoc</c:v>
                </c:pt>
                <c:pt idx="11">
                  <c:v>SXS non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Measurement!$N$7:$N$22</c15:sqref>
                  </c15:fullRef>
                </c:ext>
              </c:extLst>
              <c:f>(Measurement!$N$7:$N$12,Measurement!$N$17:$N$22)</c:f>
              <c:numCache>
                <c:formatCode>0.000</c:formatCode>
                <c:ptCount val="12"/>
                <c:pt idx="0">
                  <c:v>72.310704014379823</c:v>
                </c:pt>
                <c:pt idx="1">
                  <c:v>0</c:v>
                </c:pt>
                <c:pt idx="2">
                  <c:v>150.03318617385338</c:v>
                </c:pt>
                <c:pt idx="3">
                  <c:v>157.81258142758139</c:v>
                </c:pt>
                <c:pt idx="4">
                  <c:v>4226.08</c:v>
                </c:pt>
                <c:pt idx="5">
                  <c:v>0</c:v>
                </c:pt>
                <c:pt idx="6">
                  <c:v>0</c:v>
                </c:pt>
                <c:pt idx="7">
                  <c:v>127.40742744063311</c:v>
                </c:pt>
                <c:pt idx="8">
                  <c:v>193.40549780380661</c:v>
                </c:pt>
                <c:pt idx="9">
                  <c:v>0.69525507548142684</c:v>
                </c:pt>
                <c:pt idx="10">
                  <c:v>57.977765460910113</c:v>
                </c:pt>
                <c:pt idx="11">
                  <c:v>44.378177942012442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2077503136"/>
        <c:axId val="-2077496064"/>
      </c:barChart>
      <c:catAx>
        <c:axId val="-20775031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7496064"/>
        <c:crosses val="autoZero"/>
        <c:auto val="1"/>
        <c:lblAlgn val="ctr"/>
        <c:lblOffset val="100"/>
        <c:noMultiLvlLbl val="0"/>
      </c:catAx>
      <c:valAx>
        <c:axId val="-20774960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AF (ppb)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7750313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Bulk</a:t>
            </a:r>
            <a:r>
              <a:rPr lang="en-US" baseline="0"/>
              <a:t> Density vs AF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1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2"/>
                </a:solidFill>
                <a:prstDash val="sysDot"/>
              </a:ln>
              <a:effectLst/>
            </c:spPr>
            <c:trendlineType val="linear"/>
            <c:dispRSqr val="1"/>
            <c:dispEq val="1"/>
            <c:trendlineLbl>
              <c:layout>
                <c:manualLayout>
                  <c:x val="-0.31924212598425195"/>
                  <c:y val="-0.15104950422863808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(Measurement!$Q$44:$Q$49,Measurement!$Q$54:$Q$65,Measurement!$Q$70:$Q$81,Measurement!$Q$86:$Q$97,Measurement!$Q$102:$Q$107)</c:f>
              <c:numCache>
                <c:formatCode>General</c:formatCode>
                <c:ptCount val="48"/>
                <c:pt idx="0">
                  <c:v>0.4375</c:v>
                </c:pt>
                <c:pt idx="1">
                  <c:v>0.24833333333333332</c:v>
                </c:pt>
                <c:pt idx="2">
                  <c:v>0.39491525423728813</c:v>
                </c:pt>
                <c:pt idx="3">
                  <c:v>0.43965517241379309</c:v>
                </c:pt>
                <c:pt idx="4">
                  <c:v>0.47666666666666663</c:v>
                </c:pt>
                <c:pt idx="5">
                  <c:v>0.28433333333333333</c:v>
                </c:pt>
                <c:pt idx="6">
                  <c:v>0.57321428571428579</c:v>
                </c:pt>
                <c:pt idx="7">
                  <c:v>0.54800000000000004</c:v>
                </c:pt>
                <c:pt idx="8">
                  <c:v>0.65882352941176481</c:v>
                </c:pt>
                <c:pt idx="9">
                  <c:v>0.64722222222222225</c:v>
                </c:pt>
                <c:pt idx="10">
                  <c:v>0.67999999999999994</c:v>
                </c:pt>
                <c:pt idx="11">
                  <c:v>0.38</c:v>
                </c:pt>
                <c:pt idx="12">
                  <c:v>0.57272727272727275</c:v>
                </c:pt>
                <c:pt idx="13">
                  <c:v>0.58307692307692305</c:v>
                </c:pt>
                <c:pt idx="14">
                  <c:v>0.63291139240506322</c:v>
                </c:pt>
                <c:pt idx="15">
                  <c:v>0.60733333333333328</c:v>
                </c:pt>
                <c:pt idx="16">
                  <c:v>0.49111111111111111</c:v>
                </c:pt>
                <c:pt idx="17">
                  <c:v>0.56909090909090909</c:v>
                </c:pt>
                <c:pt idx="18">
                  <c:v>0.62972972972972974</c:v>
                </c:pt>
                <c:pt idx="19">
                  <c:v>0.64533333333333331</c:v>
                </c:pt>
                <c:pt idx="20">
                  <c:v>0.68918918918918914</c:v>
                </c:pt>
                <c:pt idx="21">
                  <c:v>0.68888888888888888</c:v>
                </c:pt>
                <c:pt idx="22">
                  <c:v>0.63428571428571423</c:v>
                </c:pt>
                <c:pt idx="23">
                  <c:v>0.65983606557377061</c:v>
                </c:pt>
                <c:pt idx="24">
                  <c:v>0.79661016949152541</c:v>
                </c:pt>
                <c:pt idx="25">
                  <c:v>0.78666666666666663</c:v>
                </c:pt>
                <c:pt idx="26">
                  <c:v>0.77777777777777779</c:v>
                </c:pt>
                <c:pt idx="27">
                  <c:v>0.77322404371584696</c:v>
                </c:pt>
                <c:pt idx="28">
                  <c:v>0.78648648648648645</c:v>
                </c:pt>
                <c:pt idx="29">
                  <c:v>0.8126984126984127</c:v>
                </c:pt>
                <c:pt idx="30">
                  <c:v>0.78514588859416445</c:v>
                </c:pt>
                <c:pt idx="31">
                  <c:v>0.77631578947368418</c:v>
                </c:pt>
                <c:pt idx="32">
                  <c:v>0.82670454545454541</c:v>
                </c:pt>
                <c:pt idx="33">
                  <c:v>0.82</c:v>
                </c:pt>
                <c:pt idx="34">
                  <c:v>0.77837837837837842</c:v>
                </c:pt>
                <c:pt idx="35">
                  <c:v>0.78055555555555556</c:v>
                </c:pt>
                <c:pt idx="36">
                  <c:v>0.79661016949152541</c:v>
                </c:pt>
                <c:pt idx="37">
                  <c:v>0.78666666666666663</c:v>
                </c:pt>
                <c:pt idx="38">
                  <c:v>0.77777777777777779</c:v>
                </c:pt>
                <c:pt idx="39">
                  <c:v>0.77322404371584696</c:v>
                </c:pt>
                <c:pt idx="40">
                  <c:v>0.78648648648648645</c:v>
                </c:pt>
                <c:pt idx="41">
                  <c:v>0.8126984126984127</c:v>
                </c:pt>
                <c:pt idx="42">
                  <c:v>0.78514588859416445</c:v>
                </c:pt>
                <c:pt idx="43">
                  <c:v>0.77631578947368418</c:v>
                </c:pt>
                <c:pt idx="44">
                  <c:v>0.82670454545454541</c:v>
                </c:pt>
                <c:pt idx="45">
                  <c:v>0.82</c:v>
                </c:pt>
                <c:pt idx="46">
                  <c:v>0.77837837837837842</c:v>
                </c:pt>
                <c:pt idx="47">
                  <c:v>0.78055555555555556</c:v>
                </c:pt>
              </c:numCache>
            </c:numRef>
          </c:xVal>
          <c:yVal>
            <c:numRef>
              <c:f>(Measurement!$R$44:$R$49,Measurement!$R$54:$R$65,Measurement!$R$70:$R$81,Measurement!$R$86:$R$97,Measurement!$R$102:$R$107,Measurement!$R$44:$R$49,Measurement!$R$54:$R$65,Measurement!$R$70:$R$81,Measurement!$R$86:$R$97,Measurement!$R$102:$R$107)</c:f>
              <c:numCache>
                <c:formatCode>0.000</c:formatCode>
                <c:ptCount val="96"/>
                <c:pt idx="0">
                  <c:v>3280.904</c:v>
                </c:pt>
                <c:pt idx="1">
                  <c:v>3512.5929999999998</c:v>
                </c:pt>
                <c:pt idx="2">
                  <c:v>4096.3140000000003</c:v>
                </c:pt>
                <c:pt idx="3">
                  <c:v>3695.5940000000001</c:v>
                </c:pt>
                <c:pt idx="4">
                  <c:v>3952.4319999999998</c:v>
                </c:pt>
                <c:pt idx="5">
                  <c:v>3633.0630000000001</c:v>
                </c:pt>
                <c:pt idx="6">
                  <c:v>3366.105</c:v>
                </c:pt>
                <c:pt idx="7">
                  <c:v>129.79559602649005</c:v>
                </c:pt>
                <c:pt idx="8">
                  <c:v>120.20399999999999</c:v>
                </c:pt>
                <c:pt idx="9">
                  <c:v>2563.0540000000001</c:v>
                </c:pt>
                <c:pt idx="10">
                  <c:v>3521.002</c:v>
                </c:pt>
                <c:pt idx="11">
                  <c:v>382.72898496240589</c:v>
                </c:pt>
                <c:pt idx="12">
                  <c:v>3430.0920000000001</c:v>
                </c:pt>
                <c:pt idx="13">
                  <c:v>3750.47</c:v>
                </c:pt>
                <c:pt idx="14">
                  <c:v>4226.08</c:v>
                </c:pt>
                <c:pt idx="15">
                  <c:v>247.953</c:v>
                </c:pt>
                <c:pt idx="16">
                  <c:v>3504.2139999999999</c:v>
                </c:pt>
                <c:pt idx="17">
                  <c:v>1566.01</c:v>
                </c:pt>
                <c:pt idx="18">
                  <c:v>3732.0439999999999</c:v>
                </c:pt>
                <c:pt idx="19">
                  <c:v>20.769156266955946</c:v>
                </c:pt>
                <c:pt idx="20">
                  <c:v>305.0421</c:v>
                </c:pt>
                <c:pt idx="21">
                  <c:v>3438.2139999999999</c:v>
                </c:pt>
                <c:pt idx="22">
                  <c:v>3704.6559999999999</c:v>
                </c:pt>
                <c:pt idx="23">
                  <c:v>44.378177942012442</c:v>
                </c:pt>
                <c:pt idx="24">
                  <c:v>98.715402010050113</c:v>
                </c:pt>
                <c:pt idx="25">
                  <c:v>0</c:v>
                </c:pt>
                <c:pt idx="26">
                  <c:v>86.747853628536205</c:v>
                </c:pt>
                <c:pt idx="27">
                  <c:v>97.280989974937256</c:v>
                </c:pt>
                <c:pt idx="28">
                  <c:v>3912.7249999999999</c:v>
                </c:pt>
                <c:pt idx="29">
                  <c:v>0</c:v>
                </c:pt>
                <c:pt idx="30">
                  <c:v>69.382616209773488</c:v>
                </c:pt>
                <c:pt idx="31">
                  <c:v>136.666312793034</c:v>
                </c:pt>
                <c:pt idx="32">
                  <c:v>242.13519638648862</c:v>
                </c:pt>
                <c:pt idx="33">
                  <c:v>21.037551574375613</c:v>
                </c:pt>
                <c:pt idx="34">
                  <c:v>33.424510294936027</c:v>
                </c:pt>
                <c:pt idx="35">
                  <c:v>37.979609769792155</c:v>
                </c:pt>
                <c:pt idx="36">
                  <c:v>72.310704014379823</c:v>
                </c:pt>
                <c:pt idx="37">
                  <c:v>0</c:v>
                </c:pt>
                <c:pt idx="38">
                  <c:v>150.03318617385338</c:v>
                </c:pt>
                <c:pt idx="39">
                  <c:v>157.81258142758139</c:v>
                </c:pt>
                <c:pt idx="40">
                  <c:v>4226.08</c:v>
                </c:pt>
                <c:pt idx="41">
                  <c:v>0</c:v>
                </c:pt>
                <c:pt idx="42">
                  <c:v>0</c:v>
                </c:pt>
                <c:pt idx="43">
                  <c:v>127.40742744063311</c:v>
                </c:pt>
                <c:pt idx="44">
                  <c:v>193.40549780380661</c:v>
                </c:pt>
                <c:pt idx="45">
                  <c:v>0.69525507548142684</c:v>
                </c:pt>
                <c:pt idx="46">
                  <c:v>57.977765460910113</c:v>
                </c:pt>
                <c:pt idx="47">
                  <c:v>44.378177942012442</c:v>
                </c:pt>
                <c:pt idx="48">
                  <c:v>3280.904</c:v>
                </c:pt>
                <c:pt idx="49">
                  <c:v>3512.5929999999998</c:v>
                </c:pt>
                <c:pt idx="50">
                  <c:v>4096.3140000000003</c:v>
                </c:pt>
                <c:pt idx="51">
                  <c:v>3695.5940000000001</c:v>
                </c:pt>
                <c:pt idx="52">
                  <c:v>3952.4319999999998</c:v>
                </c:pt>
                <c:pt idx="53">
                  <c:v>3633.0630000000001</c:v>
                </c:pt>
                <c:pt idx="54">
                  <c:v>3366.105</c:v>
                </c:pt>
                <c:pt idx="55">
                  <c:v>129.79559602649005</c:v>
                </c:pt>
                <c:pt idx="56">
                  <c:v>120.20399999999999</c:v>
                </c:pt>
                <c:pt idx="57">
                  <c:v>2563.0540000000001</c:v>
                </c:pt>
                <c:pt idx="58">
                  <c:v>3521.002</c:v>
                </c:pt>
                <c:pt idx="59">
                  <c:v>382.72898496240589</c:v>
                </c:pt>
                <c:pt idx="60">
                  <c:v>3430.0920000000001</c:v>
                </c:pt>
                <c:pt idx="61">
                  <c:v>3750.47</c:v>
                </c:pt>
                <c:pt idx="62">
                  <c:v>4226.08</c:v>
                </c:pt>
                <c:pt idx="63">
                  <c:v>247.953</c:v>
                </c:pt>
                <c:pt idx="64">
                  <c:v>3504.2139999999999</c:v>
                </c:pt>
                <c:pt idx="65">
                  <c:v>1566.01</c:v>
                </c:pt>
                <c:pt idx="66">
                  <c:v>3732.0439999999999</c:v>
                </c:pt>
                <c:pt idx="67">
                  <c:v>20.769156266955946</c:v>
                </c:pt>
                <c:pt idx="68">
                  <c:v>305.0421</c:v>
                </c:pt>
                <c:pt idx="69">
                  <c:v>3438.2139999999999</c:v>
                </c:pt>
                <c:pt idx="70">
                  <c:v>3704.6559999999999</c:v>
                </c:pt>
                <c:pt idx="71">
                  <c:v>44.378177942012442</c:v>
                </c:pt>
                <c:pt idx="72">
                  <c:v>98.715402010050113</c:v>
                </c:pt>
                <c:pt idx="73">
                  <c:v>0</c:v>
                </c:pt>
                <c:pt idx="74">
                  <c:v>86.747853628536205</c:v>
                </c:pt>
                <c:pt idx="75">
                  <c:v>97.280989974937256</c:v>
                </c:pt>
                <c:pt idx="76">
                  <c:v>3912.7249999999999</c:v>
                </c:pt>
                <c:pt idx="77">
                  <c:v>0</c:v>
                </c:pt>
                <c:pt idx="78">
                  <c:v>69.382616209773488</c:v>
                </c:pt>
                <c:pt idx="79">
                  <c:v>136.666312793034</c:v>
                </c:pt>
                <c:pt idx="80">
                  <c:v>242.13519638648862</c:v>
                </c:pt>
                <c:pt idx="81">
                  <c:v>21.037551574375613</c:v>
                </c:pt>
                <c:pt idx="82">
                  <c:v>33.424510294936027</c:v>
                </c:pt>
                <c:pt idx="83">
                  <c:v>37.979609769792155</c:v>
                </c:pt>
                <c:pt idx="84">
                  <c:v>72.310704014379823</c:v>
                </c:pt>
                <c:pt idx="85">
                  <c:v>0</c:v>
                </c:pt>
                <c:pt idx="86">
                  <c:v>150.03318617385338</c:v>
                </c:pt>
                <c:pt idx="87">
                  <c:v>157.81258142758139</c:v>
                </c:pt>
                <c:pt idx="88">
                  <c:v>4226.08</c:v>
                </c:pt>
                <c:pt idx="89">
                  <c:v>0</c:v>
                </c:pt>
                <c:pt idx="90">
                  <c:v>0</c:v>
                </c:pt>
                <c:pt idx="91">
                  <c:v>127.40742744063311</c:v>
                </c:pt>
                <c:pt idx="92">
                  <c:v>193.40549780380661</c:v>
                </c:pt>
                <c:pt idx="93">
                  <c:v>0.69525507548142684</c:v>
                </c:pt>
                <c:pt idx="94">
                  <c:v>57.977765460910113</c:v>
                </c:pt>
                <c:pt idx="95">
                  <c:v>44.378177942012442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3979600"/>
        <c:axId val="-23975792"/>
      </c:scatterChart>
      <c:valAx>
        <c:axId val="-239796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Bulk Density</a:t>
                </a:r>
                <a:r>
                  <a:rPr lang="en-US" baseline="0"/>
                  <a:t> (g/mL)</a:t>
                </a:r>
                <a:endParaRPr lang="en-US"/>
              </a:p>
            </c:rich>
          </c:tx>
          <c:layout>
            <c:manualLayout>
              <c:xMode val="edge"/>
              <c:yMode val="edge"/>
              <c:x val="0.50441557305336837"/>
              <c:y val="0.90645815106445027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3975792"/>
        <c:crosses val="autoZero"/>
        <c:crossBetween val="midCat"/>
      </c:valAx>
      <c:valAx>
        <c:axId val="-23975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AF (ppb)</a:t>
                </a:r>
              </a:p>
            </c:rich>
          </c:tx>
          <c:layout>
            <c:manualLayout>
              <c:xMode val="edge"/>
              <c:yMode val="edge"/>
              <c:x val="2.2222222222222223E-2"/>
              <c:y val="0.3755132691746865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39796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4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494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31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90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08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286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211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193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953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775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70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477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1CE9AD-B4DD-478C-8291-CD77C4FC7638}" type="datetimeFigureOut">
              <a:rPr lang="en-US" smtClean="0"/>
              <a:t>6/12/2015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1C4BD-3FC1-440B-9D96-D3B67674A3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2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4.emf"/><Relationship Id="rId4" Type="http://schemas.openxmlformats.org/officeDocument/2006/relationships/image" Target="../media/image4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2.emf"/><Relationship Id="rId4" Type="http://schemas.openxmlformats.org/officeDocument/2006/relationships/image" Target="../media/image5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4.emf"/><Relationship Id="rId4" Type="http://schemas.openxmlformats.org/officeDocument/2006/relationships/image" Target="../media/image63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emf"/><Relationship Id="rId4" Type="http://schemas.openxmlformats.org/officeDocument/2006/relationships/image" Target="../media/image3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328670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0.438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98.7,</a:t>
                      </a:r>
                      <a:r>
                        <a:rPr lang="en-US" baseline="0" dirty="0" smtClean="0"/>
                        <a:t> 72.3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3280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515069" y="41104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074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904" y="919808"/>
            <a:ext cx="2681861" cy="278065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2568" y="924255"/>
            <a:ext cx="2749543" cy="27762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170" y="919808"/>
            <a:ext cx="2533605" cy="278065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309" y="919808"/>
            <a:ext cx="2597068" cy="278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577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5022116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2.79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410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0.744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0.647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0.349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88.8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3780,</a:t>
                      </a:r>
                      <a:r>
                        <a:rPr lang="en-US" baseline="0" dirty="0" smtClean="0"/>
                        <a:t> 3620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4140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05889" y="0"/>
            <a:ext cx="18902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Unsort</a:t>
            </a:r>
            <a:endParaRPr lang="en-US" sz="4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19" y="914881"/>
            <a:ext cx="2548224" cy="27716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8296" y="914881"/>
            <a:ext cx="2771872" cy="27716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9661" y="914881"/>
            <a:ext cx="2651151" cy="27796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6127" y="914881"/>
            <a:ext cx="2686050" cy="277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49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4922447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18.0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0.647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21.0,</a:t>
                      </a:r>
                      <a:r>
                        <a:rPr lang="en-US" baseline="0" dirty="0" smtClean="0"/>
                        <a:t> 0.695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3440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2560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29614" y="0"/>
            <a:ext cx="34724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RxR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6425" y="914881"/>
            <a:ext cx="2714739" cy="277169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09" y="914880"/>
            <a:ext cx="2608811" cy="277169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2938" y="914880"/>
            <a:ext cx="2752725" cy="277161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4082" y="900923"/>
            <a:ext cx="2661062" cy="279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060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9988104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1.12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0.659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242,</a:t>
                      </a:r>
                      <a:r>
                        <a:rPr lang="en-US" baseline="0" dirty="0" smtClean="0"/>
                        <a:t> 193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910639" y="0"/>
            <a:ext cx="23102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RxR</a:t>
            </a:r>
            <a:r>
              <a:rPr lang="en-US" sz="4800" dirty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225" y="914880"/>
            <a:ext cx="2661063" cy="27797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3457" y="914880"/>
            <a:ext cx="2708107" cy="2781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662" y="914880"/>
            <a:ext cx="2717277" cy="278613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7152" y="909423"/>
            <a:ext cx="2652645" cy="279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392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573134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9.32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3.21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0.573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1.04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69.4,</a:t>
                      </a:r>
                      <a:r>
                        <a:rPr lang="en-US" baseline="0" dirty="0" smtClean="0"/>
                        <a:t> 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3370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460899" y="0"/>
            <a:ext cx="3419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RxS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8804" y="917497"/>
            <a:ext cx="2725684" cy="278351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308" y="917497"/>
            <a:ext cx="2685979" cy="278521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4959" y="909423"/>
            <a:ext cx="2748683" cy="279067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6503" y="917497"/>
            <a:ext cx="2673294" cy="2780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16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499188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1.37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0.645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0.548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137,</a:t>
                      </a:r>
                      <a:r>
                        <a:rPr lang="en-US" baseline="0" dirty="0" smtClean="0"/>
                        <a:t> 127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130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821122" y="0"/>
            <a:ext cx="22573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RxS</a:t>
            </a:r>
            <a:r>
              <a:rPr lang="en-US" sz="4800" dirty="0" smtClean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4463" y="917497"/>
            <a:ext cx="2689614" cy="27886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608" y="906755"/>
            <a:ext cx="2663043" cy="27913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2099" y="917497"/>
            <a:ext cx="2637685" cy="27915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324" y="917497"/>
            <a:ext cx="2628872" cy="277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527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0001229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1.52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0.380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94.1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5.39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38.0, 44.4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44.4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383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306470" y="0"/>
            <a:ext cx="33666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/>
              <a:t>S</a:t>
            </a:r>
            <a:r>
              <a:rPr lang="en-US" sz="4800" dirty="0" err="1" smtClean="0"/>
              <a:t>xS</a:t>
            </a:r>
            <a:r>
              <a:rPr lang="en-US" sz="4800" dirty="0" smtClean="0"/>
              <a:t> non-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7177" y="925640"/>
            <a:ext cx="2602224" cy="277526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74" y="925387"/>
            <a:ext cx="2737325" cy="27755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64447" y="925387"/>
            <a:ext cx="2753249" cy="27770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101" y="925387"/>
            <a:ext cx="2594268" cy="2775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5617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5292106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11.1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1.70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17.5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0.680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33.4, 58.0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3520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22088" y="-31805"/>
            <a:ext cx="22044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err="1" smtClean="0"/>
              <a:t>SxS</a:t>
            </a:r>
            <a:r>
              <a:rPr lang="en-US" sz="4800" dirty="0"/>
              <a:t> </a:t>
            </a:r>
            <a:r>
              <a:rPr lang="en-US" sz="4800" dirty="0" err="1" smtClean="0"/>
              <a:t>inoc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725" y="925387"/>
            <a:ext cx="2715457" cy="27755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8774" y="919811"/>
            <a:ext cx="2659768" cy="27810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29623" y="919811"/>
            <a:ext cx="2685968" cy="27806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408" y="919810"/>
            <a:ext cx="2598032" cy="2780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912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510341"/>
              </p:ext>
            </p:extLst>
          </p:nvPr>
        </p:nvGraphicFramePr>
        <p:xfrm>
          <a:off x="1201641" y="581892"/>
          <a:ext cx="9189268" cy="55591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626283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5819327"/>
              </p:ext>
            </p:extLst>
          </p:nvPr>
        </p:nvGraphicFramePr>
        <p:xfrm>
          <a:off x="1236516" y="733640"/>
          <a:ext cx="8936183" cy="53866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68055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1028343"/>
              </p:ext>
            </p:extLst>
          </p:nvPr>
        </p:nvGraphicFramePr>
        <p:xfrm>
          <a:off x="901411" y="611765"/>
          <a:ext cx="9988262" cy="54980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14992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881012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3.79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0.248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3510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036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2904" y="925941"/>
            <a:ext cx="2713061" cy="27745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3850" y="916865"/>
            <a:ext cx="2732277" cy="2781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6786" y="925941"/>
            <a:ext cx="2569867" cy="277614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567" y="919120"/>
            <a:ext cx="2468023" cy="2776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514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0825294"/>
              </p:ext>
            </p:extLst>
          </p:nvPr>
        </p:nvGraphicFramePr>
        <p:xfrm>
          <a:off x="893186" y="384464"/>
          <a:ext cx="10193914" cy="58604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30669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31030783"/>
              </p:ext>
            </p:extLst>
          </p:nvPr>
        </p:nvGraphicFramePr>
        <p:xfrm>
          <a:off x="1887680" y="945572"/>
          <a:ext cx="7329055" cy="4499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308896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3386696"/>
              </p:ext>
            </p:extLst>
          </p:nvPr>
        </p:nvGraphicFramePr>
        <p:xfrm>
          <a:off x="391180" y="4040382"/>
          <a:ext cx="11496020" cy="22428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0.395</a:t>
                      </a:r>
                      <a:endParaRPr lang="en-US" dirty="0"/>
                    </a:p>
                  </a:txBody>
                  <a:tcPr/>
                </a:tc>
              </a:tr>
              <a:tr h="388685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95.7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86.7,</a:t>
                      </a:r>
                      <a:r>
                        <a:rPr lang="en-US" baseline="0" dirty="0" smtClean="0"/>
                        <a:t> 150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4090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024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7071" y="925941"/>
            <a:ext cx="2749814" cy="277614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659" y="925941"/>
            <a:ext cx="2736657" cy="27863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2785" y="909881"/>
            <a:ext cx="2600119" cy="27922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525" y="909881"/>
            <a:ext cx="2627505" cy="277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120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503115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0.607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0.440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96.0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97.3, 158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3690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073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911" y="895357"/>
            <a:ext cx="2697547" cy="27925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7233" y="919808"/>
            <a:ext cx="2743268" cy="279253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3601" y="919808"/>
            <a:ext cx="2614222" cy="279253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566" y="895357"/>
            <a:ext cx="2567625" cy="27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960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8135491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2.86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370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0.491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0.477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0.96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3910,</a:t>
                      </a:r>
                      <a:r>
                        <a:rPr lang="en-US" baseline="0" dirty="0" smtClean="0"/>
                        <a:t> 4230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3950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060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911" y="920767"/>
            <a:ext cx="2727091" cy="279157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1658" y="919808"/>
            <a:ext cx="2714418" cy="27793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1864" y="906647"/>
            <a:ext cx="2572120" cy="27925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4453" y="920287"/>
            <a:ext cx="2589737" cy="27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183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2896460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0.853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0.569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0.284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0, 0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3630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410960" y="88811"/>
            <a:ext cx="11224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090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874" y="893953"/>
            <a:ext cx="2763663" cy="282095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0790" y="919808"/>
            <a:ext cx="2776052" cy="279510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1936" y="906879"/>
            <a:ext cx="2564368" cy="279510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010" y="893953"/>
            <a:ext cx="2650440" cy="280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456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80576" y="914881"/>
            <a:ext cx="2706624" cy="27716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812" y="917418"/>
            <a:ext cx="2672939" cy="277169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8668" y="917418"/>
            <a:ext cx="2721319" cy="277169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181" y="914881"/>
            <a:ext cx="2633662" cy="2774235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4063855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2.01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390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3.8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0.771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0.660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0.529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5.53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357,</a:t>
                      </a:r>
                      <a:r>
                        <a:rPr lang="en-US" baseline="0" dirty="0" smtClean="0"/>
                        <a:t> 135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4896852" y="0"/>
            <a:ext cx="24465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Sort 59.5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370326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0330074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45.7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2.53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4.1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0.755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0.617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83.8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0.85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28.4, 81.6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28.5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96877" y="0"/>
            <a:ext cx="19784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Sort 57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95" y="914881"/>
            <a:ext cx="2598248" cy="27716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0576" y="914881"/>
            <a:ext cx="2707675" cy="277169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4041" y="914881"/>
            <a:ext cx="2748721" cy="277169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74047" y="914881"/>
            <a:ext cx="2682180" cy="277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687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105476"/>
              </p:ext>
            </p:extLst>
          </p:nvPr>
        </p:nvGraphicFramePr>
        <p:xfrm>
          <a:off x="391180" y="4040382"/>
          <a:ext cx="1149602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99204"/>
                <a:gridCol w="2299204"/>
                <a:gridCol w="2299204"/>
                <a:gridCol w="2299204"/>
                <a:gridCol w="2299204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Bulk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Heavy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Medium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Weight (g)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242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50.3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5.02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Vol (mL)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330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82.0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11.6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Bulk Density (g/mL)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0.733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0.613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0.433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Proportion</a:t>
                      </a:r>
                      <a:r>
                        <a:rPr lang="en-US" baseline="0" dirty="0" smtClean="0"/>
                        <a:t> (%)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81.4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16.9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1.69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AF (ppb)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3420,</a:t>
                      </a:r>
                      <a:r>
                        <a:rPr lang="en-US" baseline="0" dirty="0" smtClean="0"/>
                        <a:t> 806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3620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2970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5039727" y="0"/>
            <a:ext cx="197842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/>
              <a:t>Sort 55</a:t>
            </a:r>
            <a:endParaRPr lang="en-US" sz="4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25" y="914881"/>
            <a:ext cx="2591718" cy="27716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6463" y="914881"/>
            <a:ext cx="2722512" cy="277169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056" y="914881"/>
            <a:ext cx="2676337" cy="277169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23879" y="914881"/>
            <a:ext cx="2627141" cy="277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300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</TotalTime>
  <Words>770</Words>
  <Application>Microsoft Office PowerPoint</Application>
  <PresentationFormat>Widescreen</PresentationFormat>
  <Paragraphs>475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Nicolas Morales</dc:creator>
  <cp:lastModifiedBy>Nicolas Morales</cp:lastModifiedBy>
  <cp:revision>43</cp:revision>
  <dcterms:created xsi:type="dcterms:W3CDTF">2015-05-13T22:43:20Z</dcterms:created>
  <dcterms:modified xsi:type="dcterms:W3CDTF">2015-06-12T20:15:44Z</dcterms:modified>
</cp:coreProperties>
</file>

<file path=docProps/thumbnail.jpeg>
</file>